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36" y="1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8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10" Type="http://schemas.openxmlformats.org/officeDocument/2006/relationships/image" Target="../media/image101.png"/><Relationship Id="rId4" Type="http://schemas.openxmlformats.org/officeDocument/2006/relationships/image" Target="../media/image8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83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2" Type="http://schemas.openxmlformats.org/officeDocument/2006/relationships/image" Target="../media/image119.png"/><Relationship Id="rId16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5" Type="http://schemas.openxmlformats.org/officeDocument/2006/relationships/image" Target="../media/image13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5" Type="http://schemas.openxmlformats.org/officeDocument/2006/relationships/image" Target="../media/image147.png"/><Relationship Id="rId10" Type="http://schemas.openxmlformats.org/officeDocument/2006/relationships/image" Target="../media/image142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Relationship Id="rId14" Type="http://schemas.openxmlformats.org/officeDocument/2006/relationships/image" Target="../media/image1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59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12" Type="http://schemas.openxmlformats.org/officeDocument/2006/relationships/image" Target="../media/image158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151.png"/><Relationship Id="rId15" Type="http://schemas.openxmlformats.org/officeDocument/2006/relationships/image" Target="../media/image161.png"/><Relationship Id="rId10" Type="http://schemas.openxmlformats.org/officeDocument/2006/relationships/image" Target="../media/image156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Relationship Id="rId14" Type="http://schemas.openxmlformats.org/officeDocument/2006/relationships/image" Target="../media/image1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12" Type="http://schemas.openxmlformats.org/officeDocument/2006/relationships/image" Target="../media/image172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5" Type="http://schemas.openxmlformats.org/officeDocument/2006/relationships/image" Target="../media/image165.png"/><Relationship Id="rId10" Type="http://schemas.openxmlformats.org/officeDocument/2006/relationships/image" Target="../media/image170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4.png"/><Relationship Id="rId7" Type="http://schemas.openxmlformats.org/officeDocument/2006/relationships/image" Target="../media/image7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6.png"/><Relationship Id="rId5" Type="http://schemas.openxmlformats.org/officeDocument/2006/relationships/image" Target="../media/image6.png"/><Relationship Id="rId10" Type="http://schemas.openxmlformats.org/officeDocument/2006/relationships/image" Target="../media/image179.png"/><Relationship Id="rId4" Type="http://schemas.openxmlformats.org/officeDocument/2006/relationships/image" Target="../media/image175.png"/><Relationship Id="rId9" Type="http://schemas.openxmlformats.org/officeDocument/2006/relationships/image" Target="../media/image17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image" Target="../media/image66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36665" y="-211640"/>
            <a:ext cx="1766492" cy="10497354"/>
            <a:chOff x="-536665" y="-211640"/>
            <a:chExt cx="1766492" cy="104973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6665" y="-211640"/>
              <a:ext cx="1766492" cy="1049735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532345" y="2352376"/>
            <a:ext cx="2294102" cy="37665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73176" y="4899898"/>
            <a:ext cx="9341110" cy="274377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6889" y="656940"/>
            <a:ext cx="8139038" cy="63545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4676" y="677943"/>
            <a:ext cx="902447" cy="295238"/>
            <a:chOff x="134676" y="677943"/>
            <a:chExt cx="902447" cy="2952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34676" y="677943"/>
              <a:ext cx="902447" cy="2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540749" y="6522482"/>
            <a:ext cx="6253296" cy="295238"/>
            <a:chOff x="-2540749" y="6522482"/>
            <a:chExt cx="6253296" cy="2952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-2540749" y="6522482"/>
              <a:ext cx="6253296" cy="2952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8860" y="369950"/>
            <a:ext cx="5050939" cy="16468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92736" y="3896025"/>
            <a:ext cx="7676342" cy="5708882"/>
            <a:chOff x="1392736" y="3896025"/>
            <a:chExt cx="7676342" cy="570888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2736" y="3896025"/>
              <a:ext cx="7676342" cy="57088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92736" y="3679847"/>
            <a:ext cx="7680780" cy="302392"/>
            <a:chOff x="1392736" y="3679847"/>
            <a:chExt cx="7680780" cy="30239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2736" y="3679847"/>
              <a:ext cx="7680780" cy="30239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4355" y="4353374"/>
            <a:ext cx="7697229" cy="11592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46032" y="2255737"/>
            <a:ext cx="4025624" cy="15706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36562" y="3896025"/>
            <a:ext cx="7676342" cy="5708882"/>
            <a:chOff x="9336562" y="3896025"/>
            <a:chExt cx="7676342" cy="57088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36562" y="3896025"/>
              <a:ext cx="7676342" cy="57088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36562" y="3679847"/>
            <a:ext cx="7680780" cy="302392"/>
            <a:chOff x="9336562" y="3679847"/>
            <a:chExt cx="7680780" cy="3023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36562" y="3679847"/>
              <a:ext cx="7680780" cy="30239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09242" y="2255737"/>
            <a:ext cx="5278319" cy="158020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54478" y="4353374"/>
            <a:ext cx="6740829" cy="11306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92736" y="5661214"/>
            <a:ext cx="7656978" cy="3943693"/>
            <a:chOff x="1392736" y="5661214"/>
            <a:chExt cx="7656978" cy="394369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92736" y="5661214"/>
              <a:ext cx="7656978" cy="39436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36562" y="5661214"/>
            <a:ext cx="7676342" cy="3943693"/>
            <a:chOff x="9336562" y="5661214"/>
            <a:chExt cx="7676342" cy="394369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36562" y="5661214"/>
              <a:ext cx="7676342" cy="39436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92736" y="5661214"/>
            <a:ext cx="7656978" cy="3943693"/>
            <a:chOff x="1392736" y="5661214"/>
            <a:chExt cx="7656978" cy="394369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2736" y="5661214"/>
              <a:ext cx="7656978" cy="394369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04249" y="6203850"/>
            <a:ext cx="7334836" cy="329033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336562" y="5661214"/>
            <a:ext cx="7716439" cy="3978533"/>
            <a:chOff x="9336562" y="5661214"/>
            <a:chExt cx="7716439" cy="397853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36562" y="5661214"/>
              <a:ext cx="7716439" cy="397853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474990" y="5915819"/>
            <a:ext cx="7159420" cy="372545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919256" y="-39316"/>
            <a:ext cx="460834" cy="53024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1801" y="0"/>
            <a:ext cx="7403913" cy="10384709"/>
            <a:chOff x="10881801" y="0"/>
            <a:chExt cx="7403913" cy="103847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81801" y="0"/>
              <a:ext cx="7403913" cy="1038470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8860" y="369950"/>
            <a:ext cx="5050939" cy="16468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1341" y="3055865"/>
            <a:ext cx="7942301" cy="5559611"/>
            <a:chOff x="1601341" y="3055865"/>
            <a:chExt cx="7942301" cy="55596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1341" y="3055865"/>
              <a:ext cx="7942301" cy="555961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86512" y="1715381"/>
            <a:ext cx="3199491" cy="15706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538974" y="312918"/>
            <a:ext cx="6047307" cy="3079204"/>
            <a:chOff x="11538974" y="312918"/>
            <a:chExt cx="6047307" cy="307920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32561" y="-1109443"/>
              <a:ext cx="12094614" cy="6158407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38974" y="312918"/>
              <a:ext cx="6047307" cy="30792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99555" y="6633557"/>
            <a:ext cx="6047307" cy="3332938"/>
            <a:chOff x="11499555" y="6633557"/>
            <a:chExt cx="6047307" cy="33329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02803" y="5093990"/>
              <a:ext cx="12094614" cy="666587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99555" y="6633557"/>
              <a:ext cx="6047307" cy="333293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919256" y="-39316"/>
            <a:ext cx="460834" cy="53024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559552" y="3593744"/>
            <a:ext cx="3026729" cy="2827893"/>
            <a:chOff x="14559552" y="3593744"/>
            <a:chExt cx="3026729" cy="282789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153859" y="2287469"/>
              <a:ext cx="6053458" cy="5655786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559552" y="3593744"/>
              <a:ext cx="3026729" cy="282789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145061" y="8445978"/>
            <a:ext cx="7082391" cy="13082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CBDC90E-38B4-1608-531C-1E55DA80321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4154" y="3621670"/>
            <a:ext cx="2799967" cy="279996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1716" y="392807"/>
            <a:ext cx="6776303" cy="138179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19256" y="-39316"/>
            <a:ext cx="460834" cy="5302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46430" y="2662946"/>
            <a:ext cx="4925204" cy="3093165"/>
            <a:chOff x="4146430" y="2662946"/>
            <a:chExt cx="4925204" cy="309316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46430" y="2662946"/>
              <a:ext cx="4925204" cy="30931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46430" y="5815908"/>
            <a:ext cx="4925204" cy="3093165"/>
            <a:chOff x="4146430" y="5815908"/>
            <a:chExt cx="4925204" cy="30931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46430" y="5815908"/>
              <a:ext cx="4925204" cy="30931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05951" y="2662946"/>
            <a:ext cx="4925204" cy="3093165"/>
            <a:chOff x="9205951" y="2662946"/>
            <a:chExt cx="4925204" cy="309316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05951" y="2662946"/>
              <a:ext cx="4925204" cy="30931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05951" y="5824779"/>
            <a:ext cx="4925204" cy="3084294"/>
            <a:chOff x="9205951" y="5824779"/>
            <a:chExt cx="4925204" cy="308429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05951" y="5824779"/>
              <a:ext cx="4925204" cy="30842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9685" y="2124667"/>
            <a:ext cx="3705739" cy="3461319"/>
            <a:chOff x="589685" y="2124667"/>
            <a:chExt cx="3705739" cy="34613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900000">
              <a:off x="-1228169" y="465800"/>
              <a:ext cx="7411478" cy="6922638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900000">
              <a:off x="589685" y="2124667"/>
              <a:ext cx="3705739" cy="346131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1238" y="3204458"/>
            <a:ext cx="3480656" cy="136305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89685" y="6129825"/>
            <a:ext cx="3705739" cy="3461319"/>
            <a:chOff x="589685" y="6129825"/>
            <a:chExt cx="3705739" cy="346131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800000">
              <a:off x="-1228169" y="4470958"/>
              <a:ext cx="7411478" cy="6922638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800000">
              <a:off x="589685" y="6129825"/>
              <a:ext cx="3705739" cy="34613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98907" y="2124667"/>
            <a:ext cx="3705739" cy="3461319"/>
            <a:chOff x="13898907" y="2124667"/>
            <a:chExt cx="3705739" cy="34613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3500000">
              <a:off x="12081053" y="465800"/>
              <a:ext cx="7411478" cy="6922638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3500000">
              <a:off x="13898907" y="2124667"/>
              <a:ext cx="3705739" cy="34613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052867" y="6101950"/>
            <a:ext cx="3705739" cy="3461319"/>
            <a:chOff x="14052867" y="6101950"/>
            <a:chExt cx="3705739" cy="346131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2600000">
              <a:off x="12235013" y="4443084"/>
              <a:ext cx="7411478" cy="6922638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2600000">
              <a:off x="14052867" y="6101950"/>
              <a:ext cx="3705739" cy="346131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21273" y="7343971"/>
            <a:ext cx="3357200" cy="107909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877739" y="2674842"/>
            <a:ext cx="3269627" cy="242969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213812" y="7243190"/>
            <a:ext cx="3411667" cy="107909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2028" y="2160279"/>
            <a:ext cx="7878215" cy="7698490"/>
            <a:chOff x="492028" y="2160279"/>
            <a:chExt cx="7878215" cy="76984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2028" y="2160279"/>
              <a:ext cx="7878215" cy="76984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60714" y="2160279"/>
            <a:ext cx="6227010" cy="3751684"/>
            <a:chOff x="8460714" y="2160279"/>
            <a:chExt cx="6227010" cy="37516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60714" y="2160279"/>
              <a:ext cx="6227010" cy="37516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15599" y="2160279"/>
            <a:ext cx="2973439" cy="3751684"/>
            <a:chOff x="14715599" y="2160279"/>
            <a:chExt cx="2973439" cy="37516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5599" y="2160279"/>
              <a:ext cx="2973439" cy="37516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2028" y="6974292"/>
            <a:ext cx="7878215" cy="2884476"/>
            <a:chOff x="492028" y="6974292"/>
            <a:chExt cx="7878215" cy="28844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2028" y="6974292"/>
              <a:ext cx="7878215" cy="288447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5097" y="683712"/>
            <a:ext cx="5949678" cy="122622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371644" y="6026952"/>
            <a:ext cx="4295023" cy="3831816"/>
            <a:chOff x="13371644" y="6026952"/>
            <a:chExt cx="4295023" cy="383181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71644" y="6026952"/>
              <a:ext cx="4295023" cy="38318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55957" y="6026952"/>
            <a:ext cx="4915687" cy="3831816"/>
            <a:chOff x="8455957" y="6026952"/>
            <a:chExt cx="4915687" cy="383181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55957" y="6026952"/>
              <a:ext cx="4915687" cy="383181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1980" y="6944846"/>
            <a:ext cx="6018491" cy="74413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667264" y="2301364"/>
            <a:ext cx="2987457" cy="114913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09766" y="7520739"/>
            <a:ext cx="6605839" cy="286576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947161" y="-67190"/>
            <a:ext cx="460834" cy="53024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275899" y="3755707"/>
            <a:ext cx="3544229" cy="198387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936707" y="6145402"/>
            <a:ext cx="4046906" cy="120170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560701" y="7569858"/>
            <a:ext cx="4723430" cy="219581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5097" y="683712"/>
            <a:ext cx="9993782" cy="12262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62248" y="2160279"/>
            <a:ext cx="6227010" cy="3751684"/>
            <a:chOff x="562248" y="2160279"/>
            <a:chExt cx="6227010" cy="375168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2248" y="2160279"/>
              <a:ext cx="6227010" cy="37516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17133" y="2160279"/>
            <a:ext cx="2973439" cy="3751684"/>
            <a:chOff x="6817133" y="2160279"/>
            <a:chExt cx="2973439" cy="375168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17133" y="2160279"/>
              <a:ext cx="2973439" cy="37516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17429" y="6026952"/>
            <a:ext cx="4350772" cy="3831816"/>
            <a:chOff x="5417429" y="6026952"/>
            <a:chExt cx="4350772" cy="383181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17429" y="6026952"/>
              <a:ext cx="4350772" cy="38318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7491" y="6026952"/>
            <a:ext cx="4915687" cy="3831816"/>
            <a:chOff x="557491" y="6026952"/>
            <a:chExt cx="4915687" cy="38318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7491" y="6026952"/>
              <a:ext cx="4915687" cy="383181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41641" y="2312306"/>
            <a:ext cx="3149224" cy="10503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019545" y="2160279"/>
            <a:ext cx="7878215" cy="4953387"/>
            <a:chOff x="10019545" y="2160279"/>
            <a:chExt cx="7878215" cy="495338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19545" y="2160279"/>
              <a:ext cx="7878215" cy="49533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19545" y="6974292"/>
            <a:ext cx="7878215" cy="2884476"/>
            <a:chOff x="10019545" y="6974292"/>
            <a:chExt cx="7878215" cy="288447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19545" y="6974292"/>
              <a:ext cx="7878215" cy="288447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99532" y="6944846"/>
            <a:ext cx="6073767" cy="67747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491932" y="7548615"/>
            <a:ext cx="7366296" cy="286576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767125" y="-39316"/>
            <a:ext cx="612406" cy="53024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77433" y="3755709"/>
            <a:ext cx="3591849" cy="206059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78046" y="6078492"/>
            <a:ext cx="4263592" cy="141455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62235" y="7569859"/>
            <a:ext cx="4580754" cy="230027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905714" y="2590548"/>
            <a:ext cx="7730778" cy="7176752"/>
            <a:chOff x="9905714" y="2590548"/>
            <a:chExt cx="7730778" cy="71767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05714" y="2590548"/>
              <a:ext cx="7730778" cy="71767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70926" y="2854713"/>
            <a:ext cx="7653364" cy="21958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40924" y="7962307"/>
            <a:ext cx="5535185" cy="68500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5097" y="683712"/>
            <a:ext cx="7741230" cy="117860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859737" y="-67190"/>
            <a:ext cx="460834" cy="5302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3287" y="2328475"/>
            <a:ext cx="8669362" cy="5690974"/>
            <a:chOff x="873287" y="2328475"/>
            <a:chExt cx="8669362" cy="56909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3287" y="2328475"/>
              <a:ext cx="8669362" cy="56909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5714" y="484477"/>
            <a:ext cx="7730778" cy="2106072"/>
            <a:chOff x="9905714" y="484477"/>
            <a:chExt cx="7730778" cy="210607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05714" y="484477"/>
              <a:ext cx="7730778" cy="210607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73890" y="5244834"/>
            <a:ext cx="5641146" cy="80806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73890" y="6500667"/>
            <a:ext cx="6850308" cy="82710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73880" y="7670317"/>
            <a:ext cx="6278279" cy="80806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947161" y="-67190"/>
            <a:ext cx="460834" cy="53024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137" y="-304762"/>
            <a:ext cx="18621704" cy="10800000"/>
            <a:chOff x="-25137" y="-304762"/>
            <a:chExt cx="18621704" cy="10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137" y="-304762"/>
              <a:ext cx="18621704" cy="10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36665" y="-211640"/>
            <a:ext cx="1766492" cy="10497354"/>
            <a:chOff x="-536665" y="-211640"/>
            <a:chExt cx="1766492" cy="104973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6665" y="-211640"/>
              <a:ext cx="1766492" cy="1049735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13703" y="9531334"/>
            <a:ext cx="5892168" cy="3580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4676" y="677943"/>
            <a:ext cx="902447" cy="295238"/>
            <a:chOff x="134676" y="677943"/>
            <a:chExt cx="902447" cy="2952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34676" y="677943"/>
              <a:ext cx="902447" cy="29523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-537621" y="2352815"/>
            <a:ext cx="2298940" cy="37665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2540749" y="6522482"/>
            <a:ext cx="6253296" cy="295238"/>
            <a:chOff x="-2540749" y="6522482"/>
            <a:chExt cx="6253296" cy="2952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-2540749" y="6522482"/>
              <a:ext cx="6253296" cy="29523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19636" y="5531839"/>
            <a:ext cx="4903482" cy="49138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77378" y="3357286"/>
            <a:ext cx="10376730" cy="30080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136300" y="1724131"/>
            <a:ext cx="6070258" cy="6171429"/>
            <a:chOff x="6136300" y="1724131"/>
            <a:chExt cx="6070258" cy="61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36300" y="1724131"/>
              <a:ext cx="6070258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353156" y="1244068"/>
            <a:ext cx="334883" cy="3785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257507" y="562545"/>
            <a:ext cx="7154850" cy="4493445"/>
            <a:chOff x="2257507" y="562545"/>
            <a:chExt cx="7154850" cy="449344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7507" y="562545"/>
              <a:ext cx="7154850" cy="449344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19174" y="3237216"/>
            <a:ext cx="2135567" cy="22454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46131" y="2428628"/>
            <a:ext cx="3878930" cy="274793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56312" y="675225"/>
            <a:ext cx="8246141" cy="36751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0763" y="730770"/>
            <a:ext cx="654206" cy="297382"/>
            <a:chOff x="170763" y="730770"/>
            <a:chExt cx="654206" cy="2973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70763" y="730770"/>
              <a:ext cx="654206" cy="2973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551110" y="5668386"/>
            <a:ext cx="8097950" cy="297382"/>
            <a:chOff x="-3551110" y="5668386"/>
            <a:chExt cx="8097950" cy="2973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-3551110" y="5668386"/>
              <a:ext cx="8097950" cy="2973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57507" y="5142857"/>
            <a:ext cx="7154850" cy="4493445"/>
            <a:chOff x="2257507" y="5142857"/>
            <a:chExt cx="7154850" cy="44934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57507" y="5142857"/>
              <a:ext cx="7154850" cy="449344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19174" y="4690876"/>
            <a:ext cx="2326043" cy="224547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02819" y="7253781"/>
            <a:ext cx="519999" cy="59339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156312" y="5354376"/>
            <a:ext cx="7396750" cy="380257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53133" y="3716483"/>
            <a:ext cx="1662840" cy="277971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546131" y="7034250"/>
            <a:ext cx="6716074" cy="331532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607479" y="5198946"/>
            <a:ext cx="7154850" cy="4493445"/>
            <a:chOff x="9607479" y="5198946"/>
            <a:chExt cx="7154850" cy="44934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07479" y="5198946"/>
              <a:ext cx="7154850" cy="449344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408414" y="4690876"/>
            <a:ext cx="2326034" cy="224547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06284" y="5354376"/>
            <a:ext cx="7396750" cy="380257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896103" y="7034250"/>
            <a:ext cx="6716074" cy="331532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607479" y="562545"/>
            <a:ext cx="7154850" cy="4493445"/>
            <a:chOff x="9607479" y="562545"/>
            <a:chExt cx="7154850" cy="44934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07479" y="562545"/>
              <a:ext cx="7154850" cy="449344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36288" y="3237216"/>
            <a:ext cx="2135567" cy="224547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96103" y="2428628"/>
            <a:ext cx="3878930" cy="274793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06284" y="675225"/>
            <a:ext cx="8246141" cy="36751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2517" y="88251"/>
            <a:ext cx="4772963" cy="21719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56282" y="2277619"/>
            <a:ext cx="14373151" cy="5208109"/>
            <a:chOff x="1956282" y="2277619"/>
            <a:chExt cx="14373151" cy="5208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8102" y="6281168"/>
              <a:ext cx="4250950" cy="133935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956282" y="2277619"/>
              <a:ext cx="6171429" cy="4117833"/>
              <a:chOff x="1956282" y="2277619"/>
              <a:chExt cx="6171429" cy="4117833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956282" y="2277619"/>
                <a:ext cx="6171429" cy="411783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0158004" y="2277619"/>
              <a:ext cx="6171429" cy="4117833"/>
              <a:chOff x="10158004" y="2277619"/>
              <a:chExt cx="6171429" cy="411783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158004" y="2277619"/>
                <a:ext cx="6171429" cy="4117833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09824" y="6306069"/>
              <a:ext cx="4351808" cy="1339351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8467698" y="3672281"/>
              <a:ext cx="1327343" cy="1328508"/>
              <a:chOff x="8467698" y="3672281"/>
              <a:chExt cx="1327343" cy="132850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467698" y="3672281"/>
                <a:ext cx="1327343" cy="132850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4956632" y="7234327"/>
            <a:ext cx="7887916" cy="2682553"/>
            <a:chOff x="4956632" y="7234327"/>
            <a:chExt cx="7887916" cy="268255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956632" y="7234327"/>
              <a:ext cx="7887916" cy="2682553"/>
              <a:chOff x="4956632" y="7234327"/>
              <a:chExt cx="7887916" cy="268255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956632" y="7234327"/>
                <a:ext cx="7887916" cy="2682553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30824" y="7466701"/>
              <a:ext cx="8347289" cy="424133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919256" y="-39316"/>
            <a:ext cx="460834" cy="5302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9182" y="424428"/>
            <a:ext cx="8648386" cy="16944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37264" y="6685717"/>
            <a:ext cx="4968941" cy="13488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685445" y="2685714"/>
            <a:ext cx="6171429" cy="4114286"/>
            <a:chOff x="2685445" y="2685714"/>
            <a:chExt cx="6171429" cy="41142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85445" y="2685714"/>
              <a:ext cx="6171429" cy="4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86796" y="2685714"/>
            <a:ext cx="6095238" cy="4114286"/>
            <a:chOff x="9586796" y="2685714"/>
            <a:chExt cx="6095238" cy="41142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86796" y="2685714"/>
              <a:ext cx="6095238" cy="411428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59014" y="6743506"/>
            <a:ext cx="5547903" cy="134887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81089" y="8515582"/>
            <a:ext cx="4796008" cy="13393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590685" y="5689936"/>
            <a:ext cx="7259308" cy="297382"/>
            <a:chOff x="5590685" y="5689936"/>
            <a:chExt cx="7259308" cy="2973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5590685" y="5689936"/>
              <a:ext cx="7259308" cy="2973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23230" y="8451627"/>
            <a:ext cx="3032959" cy="1591579"/>
            <a:chOff x="7723230" y="8451627"/>
            <a:chExt cx="3032959" cy="15915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200000">
              <a:off x="7723230" y="8451627"/>
              <a:ext cx="3032959" cy="159157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25447" y="8496213"/>
            <a:ext cx="4344161" cy="134887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73148" y="9387188"/>
            <a:ext cx="3445117" cy="9858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9183" y="424428"/>
            <a:ext cx="12469196" cy="16944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2574" y="6356419"/>
            <a:ext cx="3191970" cy="134887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91952" y="6356419"/>
            <a:ext cx="5260989" cy="232978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29507" y="8040679"/>
            <a:ext cx="9733580" cy="24155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3265" y="2314807"/>
            <a:ext cx="6171429" cy="4320000"/>
            <a:chOff x="1193265" y="2314807"/>
            <a:chExt cx="6171429" cy="43200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3265" y="2314807"/>
              <a:ext cx="6171429" cy="432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64693" y="3925289"/>
            <a:ext cx="3750033" cy="925789"/>
            <a:chOff x="7364693" y="3925289"/>
            <a:chExt cx="3750033" cy="9257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7364693" y="3925289"/>
              <a:ext cx="3750033" cy="9257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17212" y="2432683"/>
            <a:ext cx="5697641" cy="4076760"/>
            <a:chOff x="11317212" y="2432683"/>
            <a:chExt cx="5697641" cy="40767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17212" y="2432683"/>
              <a:ext cx="5697641" cy="40767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19970" y="6076079"/>
            <a:ext cx="3245774" cy="795772"/>
            <a:chOff x="7519970" y="6076079"/>
            <a:chExt cx="3245774" cy="79577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7519970" y="6076079"/>
              <a:ext cx="3245774" cy="79577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941758" y="-39316"/>
            <a:ext cx="460834" cy="5302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6342" y="424751"/>
            <a:ext cx="4314301" cy="16373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02284" y="1966928"/>
            <a:ext cx="16081145" cy="6506822"/>
            <a:chOff x="1102284" y="1966928"/>
            <a:chExt cx="16081145" cy="650682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2284" y="1966928"/>
              <a:ext cx="16081145" cy="650682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9198" y="8572546"/>
            <a:ext cx="16961837" cy="13488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19256" y="-39316"/>
            <a:ext cx="460834" cy="53024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6346" y="424751"/>
            <a:ext cx="4965224" cy="16468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70831" y="8630660"/>
            <a:ext cx="16034275" cy="13630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06145" y="3410251"/>
            <a:ext cx="4057047" cy="3353222"/>
            <a:chOff x="7206145" y="3410251"/>
            <a:chExt cx="4057047" cy="335322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6491" y="1952509"/>
              <a:ext cx="8114094" cy="670644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06145" y="3410251"/>
              <a:ext cx="4057047" cy="335322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68888" y="6649190"/>
            <a:ext cx="3069265" cy="13393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05156" y="2652817"/>
            <a:ext cx="3895181" cy="4980080"/>
            <a:chOff x="2005156" y="2652817"/>
            <a:chExt cx="3895181" cy="498008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21126" y="226338"/>
              <a:ext cx="7790361" cy="996016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2005156" y="2652817"/>
              <a:ext cx="3895181" cy="49800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87105" y="2636765"/>
            <a:ext cx="3920292" cy="5012185"/>
            <a:chOff x="12487105" y="2636765"/>
            <a:chExt cx="3920292" cy="501218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0590929" y="194643"/>
              <a:ext cx="7840583" cy="10024370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12487105" y="2636765"/>
              <a:ext cx="3920292" cy="501218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50052" y="4120279"/>
            <a:ext cx="3735951" cy="241551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84526" y="4120279"/>
            <a:ext cx="4655065" cy="242969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919256" y="-39316"/>
            <a:ext cx="460834" cy="53024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47253" y="0"/>
            <a:ext cx="13538462" cy="10384709"/>
            <a:chOff x="4747253" y="0"/>
            <a:chExt cx="13538462" cy="103847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47253" y="0"/>
              <a:ext cx="13538462" cy="103847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51113" y="2827282"/>
            <a:ext cx="5060168" cy="2023594"/>
            <a:chOff x="6151113" y="2827282"/>
            <a:chExt cx="5060168" cy="20235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51113" y="2827282"/>
              <a:ext cx="5060168" cy="20235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471957" y="2827282"/>
            <a:ext cx="5060168" cy="2023594"/>
            <a:chOff x="11471957" y="2827282"/>
            <a:chExt cx="5060168" cy="20235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71957" y="2827282"/>
              <a:ext cx="5060168" cy="20235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63973" y="5075125"/>
            <a:ext cx="5060168" cy="2023594"/>
            <a:chOff x="6163973" y="5075125"/>
            <a:chExt cx="5060168" cy="20235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63973" y="5075125"/>
              <a:ext cx="5060168" cy="20235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84817" y="5075125"/>
            <a:ext cx="5060168" cy="2023594"/>
            <a:chOff x="11484817" y="5075125"/>
            <a:chExt cx="5060168" cy="202359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84817" y="5075125"/>
              <a:ext cx="5060168" cy="20235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71812" y="7339671"/>
            <a:ext cx="5060168" cy="2023594"/>
            <a:chOff x="6171812" y="7339671"/>
            <a:chExt cx="5060168" cy="20235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1812" y="7339671"/>
              <a:ext cx="5060168" cy="20235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492655" y="7339671"/>
            <a:ext cx="5060168" cy="2023594"/>
            <a:chOff x="11492655" y="7339671"/>
            <a:chExt cx="5060168" cy="202359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92655" y="7339671"/>
              <a:ext cx="5060168" cy="202359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54470" y="1194281"/>
            <a:ext cx="5111093" cy="152937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58939" y="3347373"/>
            <a:ext cx="3408924" cy="108940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322684" y="5142857"/>
            <a:ext cx="749541" cy="749541"/>
            <a:chOff x="6322684" y="5142857"/>
            <a:chExt cx="749541" cy="74954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22684" y="5142857"/>
              <a:ext cx="749541" cy="74954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588256" y="2920698"/>
            <a:ext cx="511086" cy="645579"/>
            <a:chOff x="11588256" y="2920698"/>
            <a:chExt cx="511086" cy="64557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88256" y="2920698"/>
              <a:ext cx="511086" cy="64557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151113" y="2827282"/>
            <a:ext cx="832410" cy="832410"/>
            <a:chOff x="6151113" y="2827282"/>
            <a:chExt cx="832410" cy="83241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51113" y="2827282"/>
              <a:ext cx="832410" cy="8324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588256" y="5206292"/>
            <a:ext cx="527427" cy="703235"/>
            <a:chOff x="11588256" y="5206292"/>
            <a:chExt cx="527427" cy="70323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88256" y="5206292"/>
              <a:ext cx="527427" cy="70323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868753" y="7098719"/>
            <a:ext cx="1443806" cy="1443806"/>
            <a:chOff x="5868753" y="7098719"/>
            <a:chExt cx="1443806" cy="144380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68753" y="7098719"/>
              <a:ext cx="1443806" cy="144380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0" y="0"/>
            <a:ext cx="4747253" cy="10285714"/>
            <a:chOff x="0" y="0"/>
            <a:chExt cx="4747253" cy="1028571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0"/>
              <a:ext cx="4747253" cy="10285714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030772" y="3421519"/>
            <a:ext cx="4013955" cy="81833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746783" y="5658584"/>
            <a:ext cx="3995288" cy="90086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079631" y="5567341"/>
            <a:ext cx="4060734" cy="1079886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276061" y="7831887"/>
            <a:ext cx="3427972" cy="108941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980799" y="7804012"/>
            <a:ext cx="3408924" cy="108941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431803" y="7180957"/>
            <a:ext cx="1279328" cy="1279328"/>
            <a:chOff x="11431803" y="7180957"/>
            <a:chExt cx="1279328" cy="127932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431803" y="7180957"/>
              <a:ext cx="1279328" cy="1279328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919286" y="-39316"/>
            <a:ext cx="460834" cy="53024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8860" y="369950"/>
            <a:ext cx="5050939" cy="16468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92736" y="3896025"/>
            <a:ext cx="7676342" cy="5708882"/>
            <a:chOff x="1392736" y="3896025"/>
            <a:chExt cx="7676342" cy="570888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2736" y="3896025"/>
              <a:ext cx="7676342" cy="57088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92736" y="3679847"/>
            <a:ext cx="7680780" cy="302392"/>
            <a:chOff x="1392736" y="3679847"/>
            <a:chExt cx="7680780" cy="30239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2736" y="3679847"/>
              <a:ext cx="7680780" cy="30239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4357" y="4353369"/>
            <a:ext cx="7784933" cy="11592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46035" y="2255739"/>
            <a:ext cx="5278319" cy="15802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36562" y="3896025"/>
            <a:ext cx="7676342" cy="5708882"/>
            <a:chOff x="9336562" y="3896025"/>
            <a:chExt cx="7676342" cy="57088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36562" y="3896025"/>
              <a:ext cx="7676342" cy="57088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36562" y="3679847"/>
            <a:ext cx="7680780" cy="302392"/>
            <a:chOff x="9336562" y="3679847"/>
            <a:chExt cx="7680780" cy="3023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36562" y="3679847"/>
              <a:ext cx="7680780" cy="30239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09232" y="2255739"/>
            <a:ext cx="5287843" cy="15706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92736" y="5626375"/>
            <a:ext cx="7676342" cy="3978533"/>
            <a:chOff x="1392736" y="5626375"/>
            <a:chExt cx="7676342" cy="397853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2736" y="5626375"/>
              <a:ext cx="7676342" cy="39785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2736" y="5626375"/>
            <a:ext cx="7676342" cy="3978533"/>
            <a:chOff x="1392736" y="5626375"/>
            <a:chExt cx="7676342" cy="397853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92736" y="5626375"/>
              <a:ext cx="7676342" cy="397853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55041" y="5937142"/>
            <a:ext cx="7895981" cy="373498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25255" y="4450222"/>
            <a:ext cx="7985791" cy="104655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376660" y="5661214"/>
            <a:ext cx="7636244" cy="3943693"/>
            <a:chOff x="9376660" y="5661214"/>
            <a:chExt cx="7636244" cy="394369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76660" y="5661214"/>
              <a:ext cx="7636244" cy="39436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376660" y="5626375"/>
            <a:ext cx="7676342" cy="3978533"/>
            <a:chOff x="9376660" y="5626375"/>
            <a:chExt cx="7676342" cy="397853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76660" y="5626375"/>
              <a:ext cx="7676342" cy="397853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74979" y="6402033"/>
            <a:ext cx="7524773" cy="274654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919256" y="-39316"/>
            <a:ext cx="460834" cy="53024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사용자 지정</PresentationFormat>
  <Paragraphs>0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강병관</cp:lastModifiedBy>
  <cp:revision>3</cp:revision>
  <dcterms:created xsi:type="dcterms:W3CDTF">2022-05-30T02:06:18Z</dcterms:created>
  <dcterms:modified xsi:type="dcterms:W3CDTF">2022-05-29T17:12:34Z</dcterms:modified>
</cp:coreProperties>
</file>